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0.png" ContentType="image/png"/>
  <Override PartName="/ppt/media/image4.png" ContentType="image/png"/>
  <Override PartName="/ppt/media/image8.png" ContentType="image/png"/>
  <Override PartName="/ppt/media/image3.png" ContentType="image/png"/>
  <Override PartName="/ppt/media/image7.png" ContentType="image/png"/>
  <Override PartName="/ppt/media/image2.png" ContentType="image/png"/>
  <Override PartName="/ppt/media/image6.png" ContentType="image/png"/>
  <Override PartName="/ppt/media/image11.png" ContentType="image/png"/>
  <Override PartName="/ppt/media/image1.png" ContentType="image/png"/>
  <Override PartName="/ppt/media/image5.png" ContentType="image/png"/>
  <Override PartName="/ppt/media/image9.png" ContentType="image/png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0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40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1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40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696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5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1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696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NZ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NZ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NZ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NZ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NZ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NZ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NZ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NZ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NZ"/>
              <a:t>Click to edit the title text format</a:t>
            </a:r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NZ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NZ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NZ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NZ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NZ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NZ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NZ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 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 sz="2600"/>
              <a:t>Checking the level of inaccuracy of the meshes</a:t>
            </a:r>
            <a:endParaRPr/>
          </a:p>
          <a:p>
            <a:pPr algn="ctr">
              <a:lnSpc>
                <a:spcPct val="100000"/>
              </a:lnSpc>
            </a:pPr>
            <a:r>
              <a:rPr lang="en-NZ" sz="2600"/>
              <a:t>By using mesh and the image stacks </a:t>
            </a:r>
            <a:endParaRPr/>
          </a:p>
          <a:p>
            <a:pPr algn="ctr">
              <a:lnSpc>
                <a:spcPct val="100000"/>
              </a:lnSpc>
            </a:pPr>
            <a:r>
              <a:rPr lang="en-NZ" sz="2600"/>
              <a:t>Stage 13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NZ" sz="2600"/>
              <a:t>Hashem Yousefi 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8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5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  <p:pic>
        <p:nvPicPr>
          <p:cNvPr descr="" id="9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9600" y="1440000"/>
            <a:ext cx="9626040" cy="5960160"/>
          </a:xfrm>
          <a:prstGeom prst="rect">
            <a:avLst/>
          </a:prstGeom>
        </p:spPr>
      </p:pic>
    </p:spTree>
  </p:cSld>
  <p:timing>
    <p:tnLst>
      <p:par>
        <p:cTn dur="indefinite" id="19" nodeType="tmRoot" restart="never">
          <p:childTnLst>
            <p:seq>
              <p:cTn id="2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9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  <p:pic>
        <p:nvPicPr>
          <p:cNvPr descr="" id="9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6000" y="1368000"/>
            <a:ext cx="9358200" cy="5903280"/>
          </a:xfrm>
          <a:prstGeom prst="rect">
            <a:avLst/>
          </a:prstGeom>
        </p:spPr>
      </p:pic>
    </p:spTree>
  </p:cSld>
  <p:timing>
    <p:tnLst>
      <p:par>
        <p:cTn dur="indefinite" id="21" nodeType="tmRoot" restart="never">
          <p:childTnLst>
            <p:seq>
              <p:cTn id="2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10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1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  <p:pic>
        <p:nvPicPr>
          <p:cNvPr descr="" id="10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4000" y="1512000"/>
            <a:ext cx="9636120" cy="5643000"/>
          </a:xfrm>
          <a:prstGeom prst="rect">
            <a:avLst/>
          </a:prstGeom>
        </p:spPr>
      </p:pic>
    </p:spTree>
  </p:cSld>
  <p:timing>
    <p:tnLst>
      <p:par>
        <p:cTn dur="indefinite" id="23" nodeType="tmRoot" restart="never">
          <p:childTnLst>
            <p:seq>
              <p:cTn id="2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 sz="2600"/>
              <a:t>Stage 14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4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</p:spTree>
  </p:cSld>
  <p:timing>
    <p:tnLst>
      <p:par>
        <p:cTn dur="indefinite" id="25" nodeType="tmRoot" restart="never">
          <p:childTnLst>
            <p:seq>
              <p:cTn id="2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b="1" lang="en-NZ" sz="2600"/>
              <a:t> </a:t>
            </a:r>
            <a:r>
              <a:rPr b="1" lang="en-NZ" sz="2600"/>
              <a:t>Stage 13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  <p:pic>
        <p:nvPicPr>
          <p:cNvPr descr="" id="7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680" y="1152000"/>
            <a:ext cx="9778680" cy="6413400"/>
          </a:xfrm>
          <a:prstGeom prst="rect">
            <a:avLst/>
          </a:prstGeom>
        </p:spPr>
      </p:pic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1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  <p:pic>
        <p:nvPicPr>
          <p:cNvPr descr="" id="7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9640" y="1368000"/>
            <a:ext cx="9576000" cy="5781240"/>
          </a:xfrm>
          <a:prstGeom prst="rect">
            <a:avLst/>
          </a:prstGeom>
        </p:spPr>
      </p:pic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2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7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  <p:pic>
        <p:nvPicPr>
          <p:cNvPr descr="" id="7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7680" y="1332000"/>
            <a:ext cx="9525960" cy="5866920"/>
          </a:xfrm>
          <a:prstGeom prst="rect">
            <a:avLst/>
          </a:prstGeom>
        </p:spPr>
      </p:pic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3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0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  <p:pic>
        <p:nvPicPr>
          <p:cNvPr descr="" id="8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6000" y="1601280"/>
            <a:ext cx="9308880" cy="5742360"/>
          </a:xfrm>
          <a:prstGeom prst="rect">
            <a:avLst/>
          </a:prstGeom>
        </p:spPr>
      </p:pic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4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  <p:pic>
        <p:nvPicPr>
          <p:cNvPr descr="" id="8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4000" y="1214640"/>
            <a:ext cx="9366840" cy="5985000"/>
          </a:xfrm>
          <a:prstGeom prst="rect">
            <a:avLst/>
          </a:prstGeom>
        </p:spPr>
      </p:pic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5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  <p:pic>
        <p:nvPicPr>
          <p:cNvPr descr="" id="8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8000" y="1584000"/>
            <a:ext cx="9647640" cy="5759640"/>
          </a:xfrm>
          <a:prstGeom prst="rect">
            <a:avLst/>
          </a:prstGeom>
        </p:spPr>
      </p:pic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6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  <p:pic>
        <p:nvPicPr>
          <p:cNvPr descr="" id="9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2880" y="1351080"/>
            <a:ext cx="9719640" cy="5903640"/>
          </a:xfrm>
          <a:prstGeom prst="rect">
            <a:avLst/>
          </a:prstGeom>
        </p:spPr>
      </p:pic>
    </p:spTree>
  </p:cSld>
  <p:timing>
    <p:tnLst>
      <p:par>
        <p:cTn dur="indefinite" id="15" nodeType="tmRoot" restart="never">
          <p:childTnLst>
            <p:seq>
              <p:cTn id="1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NZ"/>
              <a:t>7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2" name="CustomShape 2"/>
          <p:cNvSpPr/>
          <p:nvPr/>
        </p:nvSpPr>
        <p:spPr>
          <a:xfrm>
            <a:off x="504000" y="1769040"/>
            <a:ext cx="8868600" cy="4383000"/>
          </a:xfrm>
          <a:prstGeom prst="rect">
            <a:avLst/>
          </a:prstGeom>
        </p:spPr>
      </p:sp>
      <p:pic>
        <p:nvPicPr>
          <p:cNvPr descr="" id="9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2080" y="1440000"/>
            <a:ext cx="9655560" cy="5971320"/>
          </a:xfrm>
          <a:prstGeom prst="rect">
            <a:avLst/>
          </a:prstGeom>
        </p:spPr>
      </p:pic>
    </p:spTree>
  </p:cSld>
  <p:timing>
    <p:tnLst>
      <p:par>
        <p:cTn dur="indefinite" id="17" nodeType="tmRoot" restart="never">
          <p:childTnLst>
            <p:seq>
              <p:cTn id="1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